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222" autoAdjust="0"/>
  </p:normalViewPr>
  <p:slideViewPr>
    <p:cSldViewPr snapToGrid="0">
      <p:cViewPr varScale="1">
        <p:scale>
          <a:sx n="30" d="100"/>
          <a:sy n="30" d="100"/>
        </p:scale>
        <p:origin x="2034" y="24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3E72EF7-8558-4152-997F-5F8230E157F9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20F03D6-93BA-4E49-A09A-0DDEBB5584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08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0F03D6-93BA-4E49-A09A-0DDEBB5584E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463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9" y="1799076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9" y="18749044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07951" y="4032767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67180" y="5193878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202230" y="8625278"/>
            <a:ext cx="8160792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964137" y="4782711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7804" y="4714443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2430" y="6114254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9" y="10017549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20" y="10181645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3" y="11363923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1" y="14150721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50" y="15385196"/>
            <a:ext cx="638785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7" y="14187663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3" y="9945255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6" y="11453930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3" y="14265255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4" y="15429097"/>
            <a:ext cx="74109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7" y="1004170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2" y="14291077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7" y="5354720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70" y="7250154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9" y="6593220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7" y="7265341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6538" y="4171011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7" y="9371812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30" y="13474720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2" y="9371812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2" y="13565358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365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65</cp:revision>
  <cp:lastPrinted>2015-05-08T18:45:21Z</cp:lastPrinted>
  <dcterms:created xsi:type="dcterms:W3CDTF">2015-05-08T18:10:50Z</dcterms:created>
  <dcterms:modified xsi:type="dcterms:W3CDTF">2026-08-20T08:18:44Z</dcterms:modified>
</cp:coreProperties>
</file>