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556" autoAdjust="0"/>
  </p:normalViewPr>
  <p:slideViewPr>
    <p:cSldViewPr snapToGrid="0">
      <p:cViewPr varScale="1">
        <p:scale>
          <a:sx n="30" d="100"/>
          <a:sy n="30" d="100"/>
        </p:scale>
        <p:origin x="1926" y="12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F6318DA1-D5A3-4928-AFBE-1915C3EB09C6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0625B65-A9EE-4E3B-8153-4D93EFF0A2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1602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625B65-A9EE-4E3B-8153-4D93EFF0A236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3497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25242404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755850" y="3931421"/>
            <a:ext cx="92672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577805" y="5048735"/>
            <a:ext cx="92672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8804942" y="7400482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9389455" y="7442445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582313" y="8916201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317764" y="3787934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738662" y="3877498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087261" y="5072283"/>
            <a:ext cx="505925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180366" y="9998801"/>
            <a:ext cx="53527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1345692" y="14790323"/>
            <a:ext cx="116297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854549" y="7069030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72816" y="3331508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380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75</cp:revision>
  <cp:lastPrinted>2015-05-08T18:45:21Z</cp:lastPrinted>
  <dcterms:created xsi:type="dcterms:W3CDTF">2015-05-08T18:10:50Z</dcterms:created>
  <dcterms:modified xsi:type="dcterms:W3CDTF">2026-08-20T08:19:01Z</dcterms:modified>
</cp:coreProperties>
</file>