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68" r:id="rId5"/>
    <p:sldId id="266" r:id="rId6"/>
    <p:sldId id="264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99212"/>
            <a:ext cx="9144000" cy="1193799"/>
          </a:xfrm>
        </p:spPr>
        <p:txBody>
          <a:bodyPr/>
          <a:lstStyle/>
          <a:p>
            <a:r>
              <a:rPr lang="fa-IR" sz="440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86230"/>
            <a:ext cx="10749516" cy="4837696"/>
          </a:xfrm>
        </p:spPr>
        <p:txBody>
          <a:bodyPr>
            <a:normAutofit fontScale="625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20 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en-US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631950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252" y="1940560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A74DEE-3D5D-4188-AB80-4357A860A758}"/>
              </a:ext>
            </a:extLst>
          </p:cNvPr>
          <p:cNvSpPr txBox="1">
            <a:spLocks/>
          </p:cNvSpPr>
          <p:nvPr/>
        </p:nvSpPr>
        <p:spPr>
          <a:xfrm>
            <a:off x="561222" y="1826260"/>
            <a:ext cx="10749516" cy="39142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ویس/...</a:t>
            </a: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307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37</cp:revision>
  <dcterms:created xsi:type="dcterms:W3CDTF">2018-02-17T09:00:12Z</dcterms:created>
  <dcterms:modified xsi:type="dcterms:W3CDTF">2026-08-20T08:18:23Z</dcterms:modified>
</cp:coreProperties>
</file>