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44" r:id="rId1"/>
  </p:sldMasterIdLst>
  <p:sldIdLst>
    <p:sldId id="262" r:id="rId2"/>
    <p:sldId id="256" r:id="rId3"/>
    <p:sldId id="269" r:id="rId4"/>
    <p:sldId id="263" r:id="rId5"/>
    <p:sldId id="264" r:id="rId6"/>
  </p:sldIdLst>
  <p:sldSz cx="12192000" cy="6858000"/>
  <p:notesSz cx="6858000" cy="9144000"/>
  <p:embeddedFontLst>
    <p:embeddedFont>
      <p:font typeface="B Nazanin" panose="00000400000000000000" pitchFamily="2" charset="-78"/>
      <p:regular r:id="rId7"/>
      <p:bold r:id="rId8"/>
    </p:embeddedFont>
    <p:embeddedFont>
      <p:font typeface="B Titr" panose="00000700000000000000" pitchFamily="2" charset="-78"/>
      <p:bold r:id="rId9"/>
    </p:embeddedFont>
  </p:embeddedFontLst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5407" autoAdjust="0"/>
  </p:normalViewPr>
  <p:slideViewPr>
    <p:cSldViewPr snapToGrid="0">
      <p:cViewPr varScale="1">
        <p:scale>
          <a:sx n="82" d="100"/>
          <a:sy n="82" d="100"/>
        </p:scale>
        <p:origin x="89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43631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4800" b="1" dirty="0">
                <a:cs typeface="B Titr" panose="00000700000000000000" pitchFamily="2" charset="-78"/>
              </a:rPr>
              <a:t>Title</a:t>
            </a:r>
            <a:endParaRPr lang="fa-IR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671085"/>
            <a:ext cx="10749516" cy="4934725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20 شهریور ماه 1405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5EB9BD-0BA0-41C4-3B3E-9DB7134D9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054" y="1638056"/>
            <a:ext cx="11095891" cy="503237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</TotalTime>
  <Words>217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Times New Roman </vt:lpstr>
      <vt:lpstr>Calibri</vt:lpstr>
      <vt:lpstr>B Titr</vt:lpstr>
      <vt:lpstr>Calibri Light</vt:lpstr>
      <vt:lpstr>Arial</vt:lpstr>
      <vt:lpstr>B Nazanin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40</cp:revision>
  <dcterms:created xsi:type="dcterms:W3CDTF">2018-02-17T09:00:12Z</dcterms:created>
  <dcterms:modified xsi:type="dcterms:W3CDTF">2026-08-20T08:16:37Z</dcterms:modified>
</cp:coreProperties>
</file>